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AA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83E45EB-01C7-46B5-9E7F-22D9EA231FA1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0BEEF4A-4CBA-49E8-83B0-3FE174F6972B}" type="datetimeFigureOut">
              <a:rPr lang="en-IN" smtClean="0"/>
              <a:t>09-01-2024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002060"/>
                </a:solidFill>
              </a:rPr>
              <a:t>MODERN POLITICAL THEORY</a:t>
            </a:r>
            <a:endParaRPr lang="en-IN" sz="72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24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543800" cy="2592288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002060"/>
                </a:solidFill>
              </a:rPr>
              <a:t>POLITICAL</a:t>
            </a:r>
            <a:r>
              <a:rPr lang="en-US" sz="9600" dirty="0" smtClean="0">
                <a:solidFill>
                  <a:srgbClr val="002060"/>
                </a:solidFill>
              </a:rPr>
              <a:t> </a:t>
            </a:r>
            <a:r>
              <a:rPr lang="en-US" sz="8000" dirty="0" smtClean="0">
                <a:solidFill>
                  <a:srgbClr val="002060"/>
                </a:solidFill>
              </a:rPr>
              <a:t>SOCIALISATION</a:t>
            </a:r>
            <a:endParaRPr lang="en-IN" sz="80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330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6" y="565584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Meaning Of Political </a:t>
            </a:r>
            <a:r>
              <a:rPr lang="en-US" sz="6000" dirty="0" err="1" smtClean="0">
                <a:solidFill>
                  <a:srgbClr val="002060"/>
                </a:solidFill>
              </a:rPr>
              <a:t>Socialisation</a:t>
            </a:r>
            <a:r>
              <a:rPr lang="en-US" sz="6000" dirty="0" smtClean="0">
                <a:solidFill>
                  <a:srgbClr val="002060"/>
                </a:solidFill>
              </a:rPr>
              <a:t> </a:t>
            </a:r>
            <a:endParaRPr lang="en-IN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3320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Political </a:t>
            </a:r>
            <a:r>
              <a:rPr lang="en-US" sz="4400" dirty="0" err="1" smtClean="0"/>
              <a:t>socialisation</a:t>
            </a:r>
            <a:r>
              <a:rPr lang="en-US" sz="4400" dirty="0" smtClean="0"/>
              <a:t> is the process by which individuals internalize and develop their political values, ideas, attitudes, and perceptions via the agents of </a:t>
            </a:r>
            <a:r>
              <a:rPr lang="en-US" sz="4400" dirty="0" err="1" smtClean="0"/>
              <a:t>socialisation</a:t>
            </a:r>
            <a:r>
              <a:rPr lang="en-US" sz="4400" dirty="0" smtClean="0"/>
              <a:t>.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303139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54" y="676419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002060"/>
                </a:solidFill>
              </a:rPr>
              <a:t>Definition of Political </a:t>
            </a:r>
            <a:r>
              <a:rPr lang="en-US" sz="5400" dirty="0" err="1" smtClean="0">
                <a:solidFill>
                  <a:srgbClr val="002060"/>
                </a:solidFill>
              </a:rPr>
              <a:t>Socialisation</a:t>
            </a:r>
            <a:endParaRPr lang="en-IN" sz="5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0892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“Political </a:t>
            </a:r>
            <a:r>
              <a:rPr lang="en-US" sz="4400" dirty="0" err="1" smtClean="0"/>
              <a:t>Socialisation</a:t>
            </a:r>
            <a:r>
              <a:rPr lang="en-US" sz="4400" dirty="0" smtClean="0"/>
              <a:t> is the establishment and development of attitudes and beliefs and political system .” ____Alan </a:t>
            </a:r>
            <a:r>
              <a:rPr lang="en-US" sz="4400" dirty="0" err="1" smtClean="0"/>
              <a:t>R.Ball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151693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Definition Of Political </a:t>
            </a:r>
            <a:r>
              <a:rPr lang="en-US" sz="6000" dirty="0" err="1" smtClean="0">
                <a:solidFill>
                  <a:srgbClr val="002060"/>
                </a:solidFill>
              </a:rPr>
              <a:t>Socilalisation</a:t>
            </a:r>
            <a:endParaRPr lang="en-IN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929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“Political </a:t>
            </a:r>
            <a:r>
              <a:rPr lang="en-US" sz="4000" dirty="0" err="1" smtClean="0"/>
              <a:t>Socialisation</a:t>
            </a:r>
            <a:r>
              <a:rPr lang="en-US" sz="4000" dirty="0" smtClean="0"/>
              <a:t> seeks to inculcate values, norms and orientations in the minds of individuals so that they develop trust in their political system.”____</a:t>
            </a:r>
            <a:r>
              <a:rPr lang="en-US" sz="4000" dirty="0" err="1" smtClean="0"/>
              <a:t>Dr</a:t>
            </a:r>
            <a:r>
              <a:rPr lang="en-US" sz="4000" dirty="0" smtClean="0"/>
              <a:t>. J.C. </a:t>
            </a:r>
            <a:r>
              <a:rPr lang="en-US" sz="4000" dirty="0" err="1" smtClean="0"/>
              <a:t>Johari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592261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002060"/>
                </a:solidFill>
              </a:rPr>
              <a:t>Agents Of Political </a:t>
            </a:r>
            <a:r>
              <a:rPr lang="en-US" sz="4400" dirty="0" err="1" smtClean="0">
                <a:solidFill>
                  <a:srgbClr val="002060"/>
                </a:solidFill>
              </a:rPr>
              <a:t>Socilalisation</a:t>
            </a:r>
            <a:endParaRPr lang="en-IN" sz="4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480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Family</a:t>
            </a:r>
          </a:p>
          <a:p>
            <a:r>
              <a:rPr lang="en-US" sz="3600" dirty="0" smtClean="0"/>
              <a:t>Society</a:t>
            </a:r>
          </a:p>
          <a:p>
            <a:r>
              <a:rPr lang="en-US" sz="3600" dirty="0" smtClean="0"/>
              <a:t>Educational Institutions</a:t>
            </a:r>
          </a:p>
          <a:p>
            <a:r>
              <a:rPr lang="en-US" sz="3600" dirty="0" smtClean="0"/>
              <a:t>Political Parties</a:t>
            </a:r>
          </a:p>
          <a:p>
            <a:r>
              <a:rPr lang="en-US" sz="3600" dirty="0" smtClean="0"/>
              <a:t>Pressure Groups</a:t>
            </a:r>
          </a:p>
          <a:p>
            <a:r>
              <a:rPr lang="en-US" sz="3600" dirty="0" smtClean="0"/>
              <a:t>Press</a:t>
            </a:r>
          </a:p>
          <a:p>
            <a:r>
              <a:rPr lang="en-US" sz="3600" dirty="0" smtClean="0"/>
              <a:t>Radio and Television</a:t>
            </a:r>
          </a:p>
          <a:p>
            <a:r>
              <a:rPr lang="en-US" sz="3600" dirty="0" smtClean="0"/>
              <a:t>Cinema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9366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sz="3900" dirty="0" smtClean="0"/>
              <a:t>Activities of the Government</a:t>
            </a:r>
          </a:p>
          <a:p>
            <a:r>
              <a:rPr lang="en-US" sz="3900" dirty="0" smtClean="0"/>
              <a:t>Peer Groups</a:t>
            </a:r>
          </a:p>
          <a:p>
            <a:r>
              <a:rPr lang="en-US" sz="3900" dirty="0" smtClean="0"/>
              <a:t>Symbols</a:t>
            </a:r>
          </a:p>
          <a:p>
            <a:r>
              <a:rPr lang="en-US" sz="3900" dirty="0" smtClean="0"/>
              <a:t>Speeches and writings of great national leaders</a:t>
            </a:r>
          </a:p>
          <a:p>
            <a:r>
              <a:rPr lang="en-US" sz="3900" dirty="0" smtClean="0"/>
              <a:t>Personal experiences of the people</a:t>
            </a:r>
          </a:p>
          <a:p>
            <a:r>
              <a:rPr lang="en-US" sz="3900" dirty="0" smtClean="0"/>
              <a:t>Every day politics</a:t>
            </a:r>
          </a:p>
          <a:p>
            <a:r>
              <a:rPr lang="en-US" sz="3900" dirty="0" smtClean="0"/>
              <a:t>National Festivals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118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Internet  and E-mail Etc.</a:t>
            </a:r>
          </a:p>
          <a:p>
            <a:r>
              <a:rPr lang="en-US" sz="4800" dirty="0" smtClean="0"/>
              <a:t>Religious Institutions</a:t>
            </a:r>
          </a:p>
          <a:p>
            <a:r>
              <a:rPr lang="en-US" sz="4800" dirty="0" smtClean="0"/>
              <a:t>conclusion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1948353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002060"/>
                </a:solidFill>
              </a:rPr>
              <a:t>Importance of political </a:t>
            </a:r>
            <a:r>
              <a:rPr lang="en-US" sz="4800" dirty="0" err="1" smtClean="0">
                <a:solidFill>
                  <a:srgbClr val="002060"/>
                </a:solidFill>
              </a:rPr>
              <a:t>socialisation</a:t>
            </a:r>
            <a:endParaRPr lang="en-IN" sz="4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690" y="1697895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It brings enlightenment among the citizens</a:t>
            </a:r>
          </a:p>
          <a:p>
            <a:r>
              <a:rPr lang="en-US" sz="2800" dirty="0" smtClean="0"/>
              <a:t>It brings efficiency in the working of political system</a:t>
            </a:r>
          </a:p>
          <a:p>
            <a:r>
              <a:rPr lang="en-US" sz="2800" dirty="0" smtClean="0"/>
              <a:t>Helpful in the formation of political culture</a:t>
            </a:r>
          </a:p>
          <a:p>
            <a:r>
              <a:rPr lang="en-US" sz="2800" dirty="0" smtClean="0"/>
              <a:t>Provides knowledge about Political matters</a:t>
            </a:r>
          </a:p>
          <a:p>
            <a:r>
              <a:rPr lang="en-US" sz="2800" dirty="0" smtClean="0"/>
              <a:t>Helpful in maintaining political culture</a:t>
            </a:r>
          </a:p>
          <a:p>
            <a:r>
              <a:rPr lang="en-US" sz="2800" dirty="0" smtClean="0"/>
              <a:t>Prepares the people for political roles</a:t>
            </a:r>
          </a:p>
          <a:p>
            <a:r>
              <a:rPr lang="en-US" sz="2800" dirty="0" smtClean="0"/>
              <a:t>Provides link between political system and social system</a:t>
            </a:r>
          </a:p>
          <a:p>
            <a:r>
              <a:rPr lang="en-US" sz="2800" dirty="0" smtClean="0"/>
              <a:t>Provides stability to political system</a:t>
            </a:r>
          </a:p>
          <a:p>
            <a:r>
              <a:rPr lang="en-US" sz="2800" dirty="0" smtClean="0"/>
              <a:t>Helpful for the success of Democracy </a:t>
            </a:r>
          </a:p>
          <a:p>
            <a:pPr marL="0" indent="0">
              <a:buNone/>
            </a:pPr>
            <a:r>
              <a:rPr lang="en-US" sz="2800" dirty="0" smtClean="0"/>
              <a:t>   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074109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420888"/>
            <a:ext cx="7293496" cy="1143000"/>
          </a:xfrm>
        </p:spPr>
        <p:txBody>
          <a:bodyPr>
            <a:noAutofit/>
          </a:bodyPr>
          <a:lstStyle/>
          <a:p>
            <a:r>
              <a:rPr lang="en-US" sz="8800" dirty="0">
                <a:solidFill>
                  <a:srgbClr val="7030A0"/>
                </a:solidFill>
              </a:rPr>
              <a:t>T</a:t>
            </a:r>
            <a:r>
              <a:rPr lang="en-US" sz="8800" dirty="0" smtClean="0">
                <a:solidFill>
                  <a:srgbClr val="7030A0"/>
                </a:solidFill>
              </a:rPr>
              <a:t>HANKYOU</a:t>
            </a:r>
            <a:endParaRPr lang="en-IN" sz="8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47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69</TotalTime>
  <Words>207</Words>
  <Application>Microsoft Office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Adjacency</vt:lpstr>
      <vt:lpstr>MODERN POLITICAL THEORY</vt:lpstr>
      <vt:lpstr>POLITICAL SOCIALISATION</vt:lpstr>
      <vt:lpstr>Meaning Of Political Socialisation </vt:lpstr>
      <vt:lpstr>Definition of Political Socialisation</vt:lpstr>
      <vt:lpstr>Definition Of Political Socilalisation</vt:lpstr>
      <vt:lpstr>Agents Of Political Socilalisation</vt:lpstr>
      <vt:lpstr>PowerPoint Presentation</vt:lpstr>
      <vt:lpstr>PowerPoint Presentation</vt:lpstr>
      <vt:lpstr>Importance of political socialisation</vt:lpstr>
      <vt:lpstr>THANKYOU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POLITICAL THEORY</dc:title>
  <dc:creator>compaq</dc:creator>
  <cp:lastModifiedBy>compaq</cp:lastModifiedBy>
  <cp:revision>7</cp:revision>
  <dcterms:created xsi:type="dcterms:W3CDTF">2024-01-10T04:39:45Z</dcterms:created>
  <dcterms:modified xsi:type="dcterms:W3CDTF">2024-01-10T07:56:43Z</dcterms:modified>
</cp:coreProperties>
</file>